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15" r:id="rId2"/>
    <p:sldId id="287" r:id="rId3"/>
    <p:sldId id="288" r:id="rId4"/>
    <p:sldId id="295" r:id="rId5"/>
    <p:sldId id="301" r:id="rId6"/>
    <p:sldId id="299" r:id="rId7"/>
    <p:sldId id="298" r:id="rId8"/>
    <p:sldId id="300" r:id="rId9"/>
    <p:sldId id="294" r:id="rId10"/>
    <p:sldId id="291" r:id="rId11"/>
    <p:sldId id="302" r:id="rId12"/>
    <p:sldId id="292" r:id="rId13"/>
    <p:sldId id="297" r:id="rId14"/>
    <p:sldId id="296" r:id="rId15"/>
    <p:sldId id="321" r:id="rId16"/>
    <p:sldId id="322" r:id="rId17"/>
    <p:sldId id="323" r:id="rId18"/>
    <p:sldId id="324" r:id="rId19"/>
    <p:sldId id="334" r:id="rId20"/>
    <p:sldId id="339" r:id="rId21"/>
    <p:sldId id="286" r:id="rId22"/>
    <p:sldId id="281" r:id="rId23"/>
    <p:sldId id="289" r:id="rId24"/>
    <p:sldId id="303" r:id="rId25"/>
    <p:sldId id="304" r:id="rId26"/>
    <p:sldId id="282" r:id="rId27"/>
    <p:sldId id="305" r:id="rId28"/>
    <p:sldId id="276" r:id="rId29"/>
    <p:sldId id="284" r:id="rId30"/>
    <p:sldId id="306" r:id="rId31"/>
    <p:sldId id="290" r:id="rId32"/>
    <p:sldId id="278" r:id="rId33"/>
    <p:sldId id="307" r:id="rId34"/>
    <p:sldId id="308" r:id="rId35"/>
    <p:sldId id="309" r:id="rId36"/>
    <p:sldId id="320" r:id="rId37"/>
    <p:sldId id="310" r:id="rId38"/>
    <p:sldId id="285" r:id="rId39"/>
    <p:sldId id="277" r:id="rId40"/>
    <p:sldId id="283" r:id="rId41"/>
    <p:sldId id="279" r:id="rId42"/>
    <p:sldId id="311" r:id="rId43"/>
    <p:sldId id="316" r:id="rId44"/>
    <p:sldId id="317" r:id="rId45"/>
    <p:sldId id="271" r:id="rId46"/>
    <p:sldId id="340" r:id="rId47"/>
    <p:sldId id="325" r:id="rId48"/>
    <p:sldId id="327" r:id="rId49"/>
    <p:sldId id="326" r:id="rId50"/>
    <p:sldId id="328" r:id="rId51"/>
    <p:sldId id="341" r:id="rId52"/>
    <p:sldId id="342" r:id="rId53"/>
    <p:sldId id="343" r:id="rId54"/>
    <p:sldId id="318" r:id="rId55"/>
    <p:sldId id="313" r:id="rId56"/>
    <p:sldId id="259" r:id="rId57"/>
    <p:sldId id="262" r:id="rId58"/>
    <p:sldId id="263" r:id="rId59"/>
    <p:sldId id="275" r:id="rId60"/>
    <p:sldId id="267" r:id="rId61"/>
    <p:sldId id="272" r:id="rId62"/>
    <p:sldId id="258" r:id="rId63"/>
    <p:sldId id="266" r:id="rId64"/>
    <p:sldId id="268" r:id="rId65"/>
    <p:sldId id="274" r:id="rId66"/>
    <p:sldId id="270" r:id="rId67"/>
    <p:sldId id="264" r:id="rId68"/>
    <p:sldId id="257" r:id="rId69"/>
    <p:sldId id="269" r:id="rId70"/>
    <p:sldId id="261" r:id="rId71"/>
    <p:sldId id="260" r:id="rId72"/>
    <p:sldId id="329" r:id="rId73"/>
    <p:sldId id="330" r:id="rId74"/>
    <p:sldId id="331" r:id="rId75"/>
    <p:sldId id="332" r:id="rId76"/>
    <p:sldId id="348" r:id="rId77"/>
    <p:sldId id="333" r:id="rId78"/>
    <p:sldId id="353" r:id="rId79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0" autoAdjust="0"/>
    <p:restoredTop sz="94660"/>
  </p:normalViewPr>
  <p:slideViewPr>
    <p:cSldViewPr>
      <p:cViewPr varScale="1">
        <p:scale>
          <a:sx n="108" d="100"/>
          <a:sy n="108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BCE3-4B5D-4734-BE92-B013803F027B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6488-67AD-4568-B882-628FF38C1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637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  <inkml:channelProperty channel="T" name="resolution" value="1" units="1/dev"/>
        </inkml:channelProperties>
      </inkml:inkSource>
      <inkml:timestamp xml:id="ts0" timeString="2015-12-09T10:59:38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19695 17760 512 0,'0'50'0'16,"0"-74"0"-16,0 48 0 16,0-24 0-1,0 0 0-15,0 0 0 16,0 0 0-16,0 0 0 15,0 0 0-15,0 0 0 16,0 0 0 0,0 0 0-16,0 0 0 15,0 0 0-15,0 0 0 16,0-24 0-1,0 48 0-15,0-24 0 16,0 0 0-16,0-24 0 16,0 48 0-16,0-24 0 15,0 0 0 1,0 0 0-16,0 0 0 15,0 0 0-15,0-24 0 16,0 48 0-16,0-48 0 16,0 48 0-1,0-24 0-15,0 0 0 16,0 0 0-16,0 0 0 15,0 0 0 1,0 0 0-16,0 0 0 16,0 0 0-16,0 0 0 15,0-24 0-15,0 48 0 16,0-24 0-1,0 0 0-15,0 0 0 16,0 0 0-16,-25 0 0 16,25 0 0-16,0 0 0 0</inkml:trace>
  <inkml:trace contextRef="#ctx0" brushRef="#br0" timeOffset="5372.3072">19868 17909 512 0,'0'0'0'0,"0"24"0"16,0-24 0-16,0 0 0 15,25 0 0-15,-25 0 0 16,0 0 0-16,0 0 0 15,-25 0 0 1,25 0 0-16,0 0 0 16,0 0 0-16,0 0 0 15,0 0 0 1,0 0 0-16,0 0 0 15,0 0 0-15,0 0 0 16,0 0 0-16,0 0 0 16,0 0 0-1,0 0 0-15,0 0 0 16,25 0 0-16,-25 0 0 15,0 0 0-15,0 0 0 16,-25 0 0 0,25 0 0-16,0 0 0 15,0 0 0-15,0 0 0 16,0 0 0-1,0 0 0-15,0 0 0 16,0 0 0-16,0 0 0 16,0 0 0-16,0 0 0 15,0 0 0 1,0 0 0-16,0 0 0 15,25 0 0-15,-25 0 0 16,0 0 0-16,0 0 0 16,-25 0 0-1,25 0 0-15,0 0 0 16,0 0 0-16,0 0 0 15,0 0 0 1,-25 0 0-16,25-24 0 16,0 48 0-16,0-48 0 15,0 48 0-15,0-24 0 16,0 0 0-1,0 0 0-15,0 0 0 16,0 0 0-16,0 0 0 16,0 0 0-16,0-24 0 15,-24 48 0 1,24-48 0-16,0 24 0 15,0 24 0-15,0-24 0 16,0 0 0-16,0-24 0 16,0 48 0-1,0-48 0-15,0 48 0 16,0-48 0-16,0 48 0 15,0-48 0 1,0 24 0-16,0 24 0 16,0-48 0-16,0 48 0 15,0-48 0-15,0 48 0 16,0-48 0-1,0 24 0-15,0 0 0 16,0 0 0-16,-24 0 0 16,24 0 0-1,0 24 0-15,0-48 0 16,0 48 0-16,0-48 0 15,0 48 0-15,0-48 0 16,0 48 0-16,0-48 0 16,0 24 0-1,0 0 0-15,0 0 0 16,0 0 0-16,0 0 0 15,-26 0 0 1,26-25 0-16,0 50 0 16,0-50 0-16,0 50 0 15,0-25 0-15,0 0 0 16,0 0 0-1,0 0 0-15,0 0 0 16,-25 0 0-16,25 24 0 16,0-48 0-1,0 24 0-15,0-25 0 16,0 50 0-16,0-25 0 15,0 0 0-15,0 0 0 16,0-25 0 0,-24 50 0-16,24-50 0 15,0 50 0-15,0-50 0 16,0 25 0-16,0 0 0 15,0 0 0 1,0 0 0-16,-25 0 0 16,25 25 0-16,0-50 0 15,0 50 0 1,0-50 0-16,0 50 0 15,0-50 0-15,0 50 0 16,0-25 0-16,-25 0 0 16,25 0 0-1,0-25 0-15,0 50 0 16,0-50 0-16,0 50 0 15,0-50 0-15,-25 50 0 16,25-50 0 0,0 25 0-16,0 0 0 15,0 0 0-15,0 25 0 16,0-50 0-16,0 50 0 15,-25-50 0 1,50 50 0-16,-50-50 0 16,25 25 0-16,0 0 0 15,0 0 0 1,0 25 0-16,-24-50 0 15,24 50 0-15,0-50 0 16,0 50 0-16,0-50 0 16,0 50 0-1,0-50 0-15,0 25 0 16,0 0 0-16,0 0 0 15,0 25 0-15,0-50 0 16,0 50 0 0,0-50 0-16,0 50 0 15,0-50 0-15,-26 50 0 16,26-50 0-16,0 25 0 15,0 0 0 1,0 0 0-16,0 49 0 16,-24-49 0-16</inkml:trace>
  <inkml:trace contextRef="#ctx0" brushRef="#br0" timeOffset="10050.5748">19522 17834 512 0,'0'25'0'16,"0"-25"0"-16,0 0 0 15,0 0 0-15,-26 0 0 16,26 0 0-16,0 0 0 16,0 0 0-1,0 0 0-15,0 0 0 16,0 0 0-16,0 0 0 15,0 25 0 1,0-50 0-16,0 50 0 16,0-50 0-16,0 50 0 15,26-50 0-15,-52 50 0 16,52-25 0-1,-52 0 0-15,26 0 0 16,0 0 0-16,0 0 0 16,0 0 0-16,0 0 0 15,26-25 0 1,-26 50 0-16,0-50 0 15,-26 25 0-15,26 0 0 16,0 0 0-16,0 0 0 16,0 0 0-1,0 0 0-15,0 0 0 16,0 0 0-16,0 0 0 15,0 0 0 1,0 0 0-16,0-25 0 16,0 50 0-16,0-50 0 15,0 50 0-15,0-25 0 16,0 0 0-1,0-25 0-15,0 50 0 16,-25-50 0-16,25 25 0 16,0 0 0-1,0 0 0-15,0 25 0 16,0-50 0-16,0 50 0 15,-24-50 0-15,24 50 0 16,-25-50 0 0,0 50 0-16,0-25 0 15,-24 0 0-15,24 0 0 16,0 25 0-16,-1 0 0 15,2-50 0 1,-25 50 0-16,49-25 0 16,-25 24 0-16,0-48 0 15,0 48 0-15,25-24 0 16,-24 0 0-1,24 0 0-15,0 0 0 16,0 0 0-16,0 0 0 16,0 0 0-1,0 0 0-15,0 0 0 16,0 0 0-16,0 0 0 15,0 0 0 1,0 0 0-16,0 0 0 16,0 0 0-16,0 0 0 15,0 0 0-15,0 0 0 16,0 0 0-1,0 0 0-15,0 0 0 16,0 0 0-16,-25 25 0 0,25-25 0 16</inkml:trace>
  <inkml:trace contextRef="#ctx0" brushRef="#br0" timeOffset="10562.6041">18727 18033 512 0,'0'24'0'16,"0"-24"0"-16,0 0 0 16,0 0 0-16,0 0 0 15,0 0 0 1,0 26 0-16,0-26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  <inkml:channelProperty channel="T" name="resolution" value="1" units="1/dev"/>
        </inkml:channelProperties>
      </inkml:inkSource>
      <inkml:timestamp xml:id="ts0" timeString="2015-12-09T10:59:4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18727 18008 512 0,'0'49'0'15,"0"-73"0"-15,0 48 0 16,0-24 0-16,0-24 0 16,0 24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12DF-DE10-4AFC-B8B5-3B61E5A9D1D7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795E7-1AFC-4D98-B3E0-256C28B4BC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0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4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2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76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0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4EC5-B430-4668-804A-6BC50815CD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905B-E290-42AA-8FBF-14A7BB958A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4996-004D-4A45-AD04-805166DFC9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795E-8AA1-4911-B2FB-EE1111F253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DB6C-94AE-4E00-9587-2645F8B79F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8623-1D7E-4FAB-BE80-58FF864CD4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32D2-A8FC-48A3-9681-13B80BB2AA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DD6A-6CF2-42EC-A599-412B66FC03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6789-CDB4-446F-B7B4-0CD600DAAE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4C73C-485B-41FC-B0F7-F128B17024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8C34A-C9FC-4ACF-B87D-8EF12CDD54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EE6482-0462-4D69-94BF-1511D1BFA6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3 – Module 6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help!</a:t>
            </a:r>
          </a:p>
        </p:txBody>
      </p:sp>
      <p:pic>
        <p:nvPicPr>
          <p:cNvPr id="11267" name="Picture 3" descr="nw%20ws%20h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0406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hehe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38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onderin</a:t>
            </a:r>
          </a:p>
        </p:txBody>
      </p:sp>
      <p:pic>
        <p:nvPicPr>
          <p:cNvPr id="13315" name="Picture 3" descr="KAUWGO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5151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pas op!</a:t>
            </a:r>
          </a:p>
        </p:txBody>
      </p:sp>
      <p:pic>
        <p:nvPicPr>
          <p:cNvPr id="14339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3464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stampvol</a:t>
            </a:r>
          </a:p>
        </p:txBody>
      </p:sp>
      <p:pic>
        <p:nvPicPr>
          <p:cNvPr id="15363" name="Picture 3" descr="volle_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377983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8913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barst</a:t>
            </a:r>
          </a:p>
          <a:p>
            <a:pPr>
              <a:buFontTx/>
              <a:buNone/>
            </a:pPr>
            <a:r>
              <a:rPr lang="nl-NL"/>
              <a:t>de aanrijding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barst			de barsten</a:t>
            </a:r>
          </a:p>
          <a:p>
            <a:pPr>
              <a:buFontTx/>
              <a:buNone/>
            </a:pPr>
            <a:r>
              <a:rPr lang="nl-NL"/>
              <a:t>de aanrijding		de aanrijdingen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halte</a:t>
            </a:r>
          </a:p>
          <a:p>
            <a:pPr>
              <a:buFontTx/>
              <a:buNone/>
            </a:pPr>
            <a:r>
              <a:rPr lang="nl-NL"/>
              <a:t>de sufferd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halte			de haltes</a:t>
            </a:r>
          </a:p>
          <a:p>
            <a:pPr>
              <a:buFontTx/>
              <a:buNone/>
            </a:pPr>
            <a:r>
              <a:rPr lang="nl-NL"/>
              <a:t>de sufferd			de sufferds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41620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5" name="Picture 3" descr="Aanrij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851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31640" y="6040438"/>
            <a:ext cx="7736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de aanrijding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Binnenkring</a:t>
            </a:r>
            <a:r>
              <a:rPr lang="nl-NL" dirty="0"/>
              <a:t> / buitenkring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ronde, leg uit aan elkaar hoe je je voelt als je boos bent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ronde, leg uit aan elkaar hoe je je voelt als je verdrietig bent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rondje leg uit aan elkaar welke andere gevoelens je kent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/>
              <p14:cNvContentPartPr/>
              <p14:nvPr/>
            </p14:nvContentPartPr>
            <p14:xfrm>
              <a:off x="6741720" y="6393600"/>
              <a:ext cx="420120" cy="11664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2360" y="6384240"/>
                <a:ext cx="43884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02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895600" y="1593850"/>
            <a:ext cx="267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000"/>
              <a:t>Dag 2 en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t 1"/>
              <p14:cNvContentPartPr/>
              <p14:nvPr/>
            </p14:nvContentPartPr>
            <p14:xfrm>
              <a:off x="6741720" y="6482880"/>
              <a:ext cx="360" cy="18000"/>
            </p14:xfrm>
          </p:contentPart>
        </mc:Choice>
        <mc:Fallback xmlns="">
          <p:pic>
            <p:nvPicPr>
              <p:cNvPr id="2" name="Inkt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2360" y="6473520"/>
                <a:ext cx="19440" cy="3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75656" y="5897563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troosten</a:t>
            </a:r>
          </a:p>
        </p:txBody>
      </p:sp>
      <p:pic>
        <p:nvPicPr>
          <p:cNvPr id="30723" name="Picture 3" descr="troosten-t14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54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blok </a:t>
            </a:r>
          </a:p>
        </p:txBody>
      </p:sp>
      <p:pic>
        <p:nvPicPr>
          <p:cNvPr id="21507" name="Picture 3" descr="VHTK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0833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2532" name="Picture 4" descr="kusje10vl1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30885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184525" y="6113463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kusje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rotjongen – het rotmeisje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slappe lach</a:t>
            </a:r>
          </a:p>
        </p:txBody>
      </p:sp>
      <p:pic>
        <p:nvPicPr>
          <p:cNvPr id="24579" name="Picture 3" descr="slappel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76103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>
                <a:solidFill>
                  <a:srgbClr val="FF0000"/>
                </a:solidFill>
              </a:rPr>
              <a:t>het</a:t>
            </a:r>
            <a:r>
              <a:rPr lang="nl-NL"/>
              <a:t> stemmetje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328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afblijven - afpakken</a:t>
            </a:r>
          </a:p>
        </p:txBody>
      </p:sp>
      <p:pic>
        <p:nvPicPr>
          <p:cNvPr id="26627" name="Picture 3" descr="afblij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851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in elkaar slaan</a:t>
            </a:r>
          </a:p>
        </p:txBody>
      </p:sp>
      <p:pic>
        <p:nvPicPr>
          <p:cNvPr id="27651" name="Picture 3" descr="lichtensteinroy%20Pop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3802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barst in de bril</a:t>
            </a:r>
          </a:p>
        </p:txBody>
      </p:sp>
      <p:pic>
        <p:nvPicPr>
          <p:cNvPr id="4099" name="Picture 3" descr="470424286_c935e4f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88566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dreigen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56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stampen</a:t>
            </a:r>
          </a:p>
        </p:txBody>
      </p:sp>
      <p:pic>
        <p:nvPicPr>
          <p:cNvPr id="29699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72723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wegwezen</a:t>
            </a:r>
          </a:p>
        </p:txBody>
      </p:sp>
      <p:pic>
        <p:nvPicPr>
          <p:cNvPr id="31747" name="Picture 3" descr="2_die_is_voor_mij_wegwezen_voor_ze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164388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beledigd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beter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92500" y="6165850"/>
            <a:ext cx="82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slim</a:t>
            </a:r>
          </a:p>
        </p:txBody>
      </p:sp>
      <p:pic>
        <p:nvPicPr>
          <p:cNvPr id="35845" name="Picture 5" descr="29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32813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flauw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gemeen</a:t>
            </a:r>
          </a:p>
        </p:txBody>
      </p:sp>
      <p:pic>
        <p:nvPicPr>
          <p:cNvPr id="37891" name="Picture 3" descr="gem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9119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64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lief</a:t>
            </a:r>
          </a:p>
        </p:txBody>
      </p:sp>
      <p:pic>
        <p:nvPicPr>
          <p:cNvPr id="38915" name="Picture 3" descr="20050214_001_valentijnsd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358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046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bushalte</a:t>
            </a:r>
          </a:p>
        </p:txBody>
      </p:sp>
      <p:pic>
        <p:nvPicPr>
          <p:cNvPr id="5123" name="Picture 3" descr="Bushalte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380287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56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ondersteboven</a:t>
            </a:r>
          </a:p>
        </p:txBody>
      </p:sp>
      <p:pic>
        <p:nvPicPr>
          <p:cNvPr id="39939" name="Picture 3" descr="onderste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5247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19338" y="2513013"/>
            <a:ext cx="29003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6600"/>
              <a:t>ooh!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protesteren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welles – nietes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waarschuwen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hela 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Dreigen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anders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62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slaan - klappen</a:t>
            </a:r>
          </a:p>
        </p:txBody>
      </p:sp>
      <p:pic>
        <p:nvPicPr>
          <p:cNvPr id="45059" name="Picture 3" descr="slaan-t13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724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Werkblad ‘emoties’</a:t>
            </a:r>
          </a:p>
          <a:p>
            <a:r>
              <a:rPr lang="nl-NL" dirty="0"/>
              <a:t>Laat eerst de verschillende emoties zien en behandel dan het werkblad</a:t>
            </a:r>
          </a:p>
        </p:txBody>
      </p:sp>
    </p:spTree>
    <p:extLst>
      <p:ext uri="{BB962C8B-B14F-4D97-AF65-F5344CB8AC3E}">
        <p14:creationId xmlns:p14="http://schemas.microsoft.com/office/powerpoint/2010/main" val="506684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blok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blok			de blokken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kusje</a:t>
            </a:r>
          </a:p>
          <a:p>
            <a:pPr>
              <a:buFontTx/>
              <a:buNone/>
            </a:pPr>
            <a:r>
              <a:rPr lang="nl-NL"/>
              <a:t>het stemmetje</a:t>
            </a:r>
          </a:p>
          <a:p>
            <a:pPr>
              <a:buFontTx/>
              <a:buNone/>
            </a:pPr>
            <a:r>
              <a:rPr lang="nl-NL"/>
              <a:t>de jongen</a:t>
            </a:r>
          </a:p>
          <a:p>
            <a:pPr>
              <a:buFontTx/>
              <a:buNone/>
            </a:pPr>
            <a:r>
              <a:rPr lang="nl-NL"/>
              <a:t>het meisje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schuld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kusje			de kusjes</a:t>
            </a:r>
          </a:p>
          <a:p>
            <a:pPr>
              <a:buFontTx/>
              <a:buNone/>
            </a:pPr>
            <a:r>
              <a:rPr lang="nl-NL"/>
              <a:t>het stemmetje		de stemmetjes</a:t>
            </a:r>
          </a:p>
          <a:p>
            <a:pPr>
              <a:buFontTx/>
              <a:buNone/>
            </a:pPr>
            <a:r>
              <a:rPr lang="nl-NL"/>
              <a:t>de jongen			de jongens</a:t>
            </a:r>
          </a:p>
          <a:p>
            <a:pPr>
              <a:buFontTx/>
              <a:buNone/>
            </a:pPr>
            <a:r>
              <a:rPr lang="nl-NL"/>
              <a:t>het meisje		de meisjes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Grammatica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Samenstellingen</a:t>
            </a:r>
          </a:p>
          <a:p>
            <a:pPr lvl="1"/>
            <a:r>
              <a:rPr lang="nl-NL" dirty="0"/>
              <a:t>Terugblik op de samenstellingen met kast (boekenkast, kledingkast, keukenkast)</a:t>
            </a:r>
          </a:p>
          <a:p>
            <a:pPr lvl="1"/>
            <a:r>
              <a:rPr lang="nl-NL" dirty="0"/>
              <a:t>Welke samenstellingen kunnen de kinderen maken met : -schrift, school-, -boek</a:t>
            </a:r>
          </a:p>
        </p:txBody>
      </p:sp>
    </p:spTree>
    <p:extLst>
      <p:ext uri="{BB962C8B-B14F-4D97-AF65-F5344CB8AC3E}">
        <p14:creationId xmlns:p14="http://schemas.microsoft.com/office/powerpoint/2010/main" val="1045737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rollenspel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Ruzie naspelen (zie dag 3 in de handleiding)</a:t>
            </a:r>
          </a:p>
        </p:txBody>
      </p:sp>
    </p:spTree>
    <p:extLst>
      <p:ext uri="{BB962C8B-B14F-4D97-AF65-F5344CB8AC3E}">
        <p14:creationId xmlns:p14="http://schemas.microsoft.com/office/powerpoint/2010/main" val="4287397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107972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24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aanrijding</a:t>
            </a:r>
          </a:p>
        </p:txBody>
      </p:sp>
      <p:pic>
        <p:nvPicPr>
          <p:cNvPr id="51203" name="Picture 3" descr="Aanrij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027987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566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appel</a:t>
            </a:r>
          </a:p>
        </p:txBody>
      </p:sp>
      <p:pic>
        <p:nvPicPr>
          <p:cNvPr id="52227" name="Picture 3" descr="adam-and-eve-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93236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00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glimlach</a:t>
            </a:r>
          </a:p>
        </p:txBody>
      </p:sp>
      <p:pic>
        <p:nvPicPr>
          <p:cNvPr id="53251" name="Picture 3" descr="5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0896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40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hart</a:t>
            </a:r>
          </a:p>
        </p:txBody>
      </p:sp>
      <p:pic>
        <p:nvPicPr>
          <p:cNvPr id="54275" name="Picture 3" descr="h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3373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66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kanjer</a:t>
            </a:r>
          </a:p>
        </p:txBody>
      </p:sp>
      <p:pic>
        <p:nvPicPr>
          <p:cNvPr id="55299" name="Picture 3" descr="kan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8609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77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sufferd</a:t>
            </a:r>
          </a:p>
          <a:p>
            <a:endParaRPr lang="nl-NL"/>
          </a:p>
        </p:txBody>
      </p:sp>
      <p:pic>
        <p:nvPicPr>
          <p:cNvPr id="7171" name="Picture 3" descr="Schu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6880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markt</a:t>
            </a:r>
          </a:p>
        </p:txBody>
      </p:sp>
      <p:pic>
        <p:nvPicPr>
          <p:cNvPr id="56323" name="Picture 3" descr="fr_prov_trop_mar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7406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ouders</a:t>
            </a:r>
          </a:p>
        </p:txBody>
      </p:sp>
      <p:pic>
        <p:nvPicPr>
          <p:cNvPr id="57347" name="Picture 3" descr="o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515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aardig zijn</a:t>
            </a:r>
          </a:p>
        </p:txBody>
      </p:sp>
      <p:pic>
        <p:nvPicPr>
          <p:cNvPr id="58371" name="Picture 3" descr="aard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18147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54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glimmen</a:t>
            </a:r>
          </a:p>
        </p:txBody>
      </p:sp>
      <p:pic>
        <p:nvPicPr>
          <p:cNvPr id="59395" name="Picture 3" descr="glanzende-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092950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glunderen</a:t>
            </a:r>
          </a:p>
        </p:txBody>
      </p:sp>
      <p:pic>
        <p:nvPicPr>
          <p:cNvPr id="60419" name="Picture 3" descr="dyn006_original_480_360_pjpeg__dec61a090334c8d294c32705cc3db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1643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24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lachen</a:t>
            </a:r>
          </a:p>
        </p:txBody>
      </p:sp>
      <p:pic>
        <p:nvPicPr>
          <p:cNvPr id="61443" name="Picture 3" descr="La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-100013"/>
            <a:ext cx="4162425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51275" y="5897563"/>
            <a:ext cx="62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blij</a:t>
            </a:r>
          </a:p>
        </p:txBody>
      </p:sp>
      <p:pic>
        <p:nvPicPr>
          <p:cNvPr id="62467" name="Picture 3" descr="bl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55848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00563" y="5897563"/>
            <a:ext cx="64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lief</a:t>
            </a:r>
          </a:p>
        </p:txBody>
      </p:sp>
      <p:pic>
        <p:nvPicPr>
          <p:cNvPr id="63491" name="Picture 3" descr="20050214_001_valentijnsd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7691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98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mooi - lelijk</a:t>
            </a:r>
          </a:p>
        </p:txBody>
      </p:sp>
      <p:pic>
        <p:nvPicPr>
          <p:cNvPr id="64515" name="Picture 3" descr="27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mooi_uitgebloe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32117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308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lachen van plezier</a:t>
            </a:r>
          </a:p>
        </p:txBody>
      </p:sp>
      <p:pic>
        <p:nvPicPr>
          <p:cNvPr id="65539" name="Picture 3" descr="blij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246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in slaap vallen</a:t>
            </a:r>
          </a:p>
        </p:txBody>
      </p:sp>
      <p:pic>
        <p:nvPicPr>
          <p:cNvPr id="8195" name="Picture 3" descr="Slapendechtpaaroud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7245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884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trots</a:t>
            </a:r>
          </a:p>
        </p:txBody>
      </p:sp>
      <p:pic>
        <p:nvPicPr>
          <p:cNvPr id="66563" name="Picture 3" descr="319_oewobffng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53087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vriendelijk</a:t>
            </a:r>
          </a:p>
        </p:txBody>
      </p:sp>
      <p:pic>
        <p:nvPicPr>
          <p:cNvPr id="67587" name="Picture 3" descr="B72DC24E-0B1D-6EE7-3A1B18D7F2F530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35937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aanrijding</a:t>
            </a:r>
          </a:p>
          <a:p>
            <a:pPr>
              <a:buFontTx/>
              <a:buNone/>
            </a:pPr>
            <a:r>
              <a:rPr lang="nl-NL"/>
              <a:t>de glimlach</a:t>
            </a:r>
          </a:p>
          <a:p>
            <a:pPr>
              <a:buFontTx/>
              <a:buNone/>
            </a:pPr>
            <a:r>
              <a:rPr lang="nl-NL"/>
              <a:t>de markt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aanrijding		de aanrijdingen</a:t>
            </a:r>
          </a:p>
          <a:p>
            <a:pPr>
              <a:buFontTx/>
              <a:buNone/>
            </a:pPr>
            <a:r>
              <a:rPr lang="nl-NL"/>
              <a:t>de glimlach		de glimlachen</a:t>
            </a:r>
          </a:p>
          <a:p>
            <a:pPr>
              <a:buFontTx/>
              <a:buNone/>
            </a:pPr>
            <a:r>
              <a:rPr lang="nl-NL"/>
              <a:t>de markt			de markten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06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appel</a:t>
            </a:r>
          </a:p>
          <a:p>
            <a:pPr>
              <a:buFontTx/>
              <a:buNone/>
            </a:pPr>
            <a:r>
              <a:rPr lang="nl-NL"/>
              <a:t>de kanjer</a:t>
            </a:r>
          </a:p>
          <a:p>
            <a:pPr>
              <a:buFontTx/>
              <a:buNone/>
            </a:pPr>
            <a:r>
              <a:rPr lang="nl-NL"/>
              <a:t>de ouder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16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appel			de appels</a:t>
            </a:r>
          </a:p>
          <a:p>
            <a:pPr>
              <a:buFontTx/>
              <a:buNone/>
            </a:pPr>
            <a:r>
              <a:rPr lang="nl-NL"/>
              <a:t>de kanjer			de kanjers</a:t>
            </a:r>
          </a:p>
          <a:p>
            <a:pPr>
              <a:buFontTx/>
              <a:buNone/>
            </a:pPr>
            <a:r>
              <a:rPr lang="nl-NL"/>
              <a:t>de ouder			de ouders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1078860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1 - 4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525963"/>
          </a:xfrm>
        </p:spPr>
        <p:txBody>
          <a:bodyPr/>
          <a:lstStyle/>
          <a:p>
            <a:r>
              <a:rPr lang="nl-NL" dirty="0"/>
              <a:t>Verdeel de groep in 2 groepen</a:t>
            </a:r>
          </a:p>
          <a:p>
            <a:r>
              <a:rPr lang="nl-NL" dirty="0"/>
              <a:t>Geef elke groep een set verhaalplaten van dag 2 of dag 4</a:t>
            </a:r>
          </a:p>
          <a:p>
            <a:r>
              <a:rPr lang="nl-NL" dirty="0"/>
              <a:t>Laat ze op een blaadje bij de verhaalplaten woorden/zinnen schrijven die horen bij de plaat.</a:t>
            </a:r>
          </a:p>
          <a:p>
            <a:endParaRPr lang="nl-NL" dirty="0"/>
          </a:p>
          <a:p>
            <a:r>
              <a:rPr lang="nl-NL" dirty="0" err="1"/>
              <a:t>RondPraat</a:t>
            </a:r>
            <a:r>
              <a:rPr lang="nl-NL" dirty="0"/>
              <a:t>: vertel aan elkaar wat je nog weet met de wie/wat/waar plaat</a:t>
            </a:r>
          </a:p>
        </p:txBody>
      </p:sp>
    </p:spTree>
    <p:extLst>
      <p:ext uri="{BB962C8B-B14F-4D97-AF65-F5344CB8AC3E}">
        <p14:creationId xmlns:p14="http://schemas.microsoft.com/office/powerpoint/2010/main" val="344073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422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klappen (applaudisseren)</a:t>
            </a:r>
          </a:p>
        </p:txBody>
      </p:sp>
      <p:pic>
        <p:nvPicPr>
          <p:cNvPr id="9219" name="Picture 3" descr="p07_8000achat_koopkracht0329_(600_x_6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532812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111500" y="58975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bovenaan - onderaan</a:t>
            </a:r>
          </a:p>
        </p:txBody>
      </p:sp>
      <p:pic>
        <p:nvPicPr>
          <p:cNvPr id="10243" name="Picture 3" descr="flat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0279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371</Words>
  <Application>Microsoft Office PowerPoint</Application>
  <PresentationFormat>Diavoorstelling (4:3)</PresentationFormat>
  <Paragraphs>144</Paragraphs>
  <Slides>78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78</vt:i4>
      </vt:variant>
    </vt:vector>
  </HeadingPairs>
  <TitlesOfParts>
    <vt:vector size="81" baseType="lpstr">
      <vt:lpstr>Arial</vt:lpstr>
      <vt:lpstr>Calibri</vt:lpstr>
      <vt:lpstr>Standaardontwerp</vt:lpstr>
      <vt:lpstr>Mondeling  Nederlands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Binnenkring / buitenkring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protesteren</vt:lpstr>
      <vt:lpstr>waarschuwen</vt:lpstr>
      <vt:lpstr>Dreigen</vt:lpstr>
      <vt:lpstr>PowerPoint-presentatie</vt:lpstr>
      <vt:lpstr>Aan de slag</vt:lpstr>
      <vt:lpstr>meervoud</vt:lpstr>
      <vt:lpstr>meervoud</vt:lpstr>
      <vt:lpstr>meervoud</vt:lpstr>
      <vt:lpstr>meervoud</vt:lpstr>
      <vt:lpstr>Grammatica </vt:lpstr>
      <vt:lpstr>rollenspel</vt:lpstr>
      <vt:lpstr> Het verhaal</vt:lpstr>
      <vt:lpstr>Dag 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Dag 5</vt:lpstr>
      <vt:lpstr>Aan de slag</vt:lpstr>
    </vt:vector>
  </TitlesOfParts>
  <Company>OPOZ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39</cp:revision>
  <cp:lastPrinted>2015-12-14T07:37:08Z</cp:lastPrinted>
  <dcterms:created xsi:type="dcterms:W3CDTF">2010-03-04T12:49:54Z</dcterms:created>
  <dcterms:modified xsi:type="dcterms:W3CDTF">2016-06-26T21:47:52Z</dcterms:modified>
</cp:coreProperties>
</file>